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60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98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0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4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9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6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6CB7-C56B-4B39-B669-6FC88DF3645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4E3156-909B-4323-B8AB-3F81C0E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3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v.mskh.am/?p=4315" TargetMode="External"/><Relationship Id="rId7" Type="http://schemas.openxmlformats.org/officeDocument/2006/relationships/hyperlink" Target="http://tv.mskh.am/?p=4742" TargetMode="External"/><Relationship Id="rId2" Type="http://schemas.openxmlformats.org/officeDocument/2006/relationships/hyperlink" Target="http://tv.mskh.am/?p=40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v.mskh.am/?p=4726" TargetMode="External"/><Relationship Id="rId5" Type="http://schemas.openxmlformats.org/officeDocument/2006/relationships/hyperlink" Target="http://tv.mskh.am/?p=5039" TargetMode="External"/><Relationship Id="rId4" Type="http://schemas.openxmlformats.org/officeDocument/2006/relationships/hyperlink" Target="http://tv.mskh.am/?p=452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991" y="2296391"/>
            <a:ext cx="7892012" cy="1754445"/>
          </a:xfrm>
        </p:spPr>
        <p:txBody>
          <a:bodyPr/>
          <a:lstStyle/>
          <a:p>
            <a:pPr algn="ctr"/>
            <a:r>
              <a:rPr lang="hy-AM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Կինո-ֆոտո</a:t>
            </a:r>
            <a:r>
              <a:rPr lang="hy-AM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գործունեության խումբ</a:t>
            </a:r>
            <a:endParaRPr lang="hy-AM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y-AM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Լուսանկարչության, օպերատորության, մոնտաժի, կինոյի ու հեռուստատեսության պատմության ուսումնասիրություն (պրակտիկ աշխատանք)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252927"/>
            <a:ext cx="2872955" cy="22774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29" y="2835729"/>
            <a:ext cx="4644737" cy="30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y-AM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Ֆիլմերի, ֆոտոշարքերի, տեսանյութերի ստեղծում (նկարահանում, մոնտաժ)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  <a:hlinkClick r:id="rId2"/>
              </a:rPr>
              <a:t>Թեյախմություն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hlinkClick r:id="rId3"/>
              </a:rPr>
              <a:t>Ռոբոտ</a:t>
            </a:r>
            <a:r>
              <a:rPr lang="ru-RU" sz="2800" b="1" dirty="0" smtClean="0">
                <a:solidFill>
                  <a:schemeClr val="tx1"/>
                </a:solidFill>
                <a:hlinkClick r:id="rId3"/>
              </a:rPr>
              <a:t>X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hlinkClick r:id="rId4"/>
              </a:rPr>
              <a:t>Օպտիկական</a:t>
            </a:r>
            <a:r>
              <a:rPr lang="en-US" sz="2800" b="1" dirty="0" smtClean="0">
                <a:solidFill>
                  <a:schemeClr val="tx1"/>
                </a:solidFill>
                <a:hlinkClick r:id="rId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hlinkClick r:id="rId4"/>
              </a:rPr>
              <a:t>հեռանկար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hlinkClick r:id="rId5"/>
              </a:rPr>
              <a:t>Լողացող</a:t>
            </a:r>
            <a:r>
              <a:rPr lang="en-US" sz="2800" b="1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hlinkClick r:id="rId5"/>
              </a:rPr>
              <a:t>կրթահամալիր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hlinkClick r:id="rId6"/>
              </a:rPr>
              <a:t>Բանգլադեշյան</a:t>
            </a:r>
            <a:r>
              <a:rPr lang="en-US" sz="2800" b="1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hlinkClick r:id="rId6"/>
              </a:rPr>
              <a:t>երթ</a:t>
            </a:r>
            <a:r>
              <a:rPr lang="en-US" sz="2800" b="1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hlinkClick r:id="rId6"/>
              </a:rPr>
              <a:t>անիվների</a:t>
            </a:r>
            <a:r>
              <a:rPr lang="en-US" sz="2800" b="1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hlinkClick r:id="rId6"/>
              </a:rPr>
              <a:t>վրա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hlinkClick r:id="rId7"/>
              </a:rPr>
              <a:t>Լրատու-հաշվետու</a:t>
            </a:r>
            <a:r>
              <a:rPr lang="en-US" sz="2800" b="1" dirty="0" smtClean="0">
                <a:solidFill>
                  <a:schemeClr val="tx1"/>
                </a:solidFill>
                <a:hlinkClick r:id="rId7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hlinkClick r:id="rId7"/>
              </a:rPr>
              <a:t>հատուկ</a:t>
            </a:r>
            <a:r>
              <a:rPr lang="en-US" sz="2800" b="1" dirty="0" smtClean="0">
                <a:solidFill>
                  <a:schemeClr val="tx1"/>
                </a:solidFill>
                <a:hlinkClick r:id="rId7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hlinkClick r:id="rId7"/>
              </a:rPr>
              <a:t>թողարկում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98" y="224097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y-AM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Համագործակցություն այլ ակումբների (սովորողների կամ դասավանդողների) հետ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2725" y="3189289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y-AM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Կինոդիտումներ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8" y="2051699"/>
            <a:ext cx="6400800" cy="3600450"/>
          </a:xfrm>
        </p:spPr>
      </p:pic>
    </p:spTree>
    <p:extLst>
      <p:ext uri="{BB962C8B-B14F-4D97-AF65-F5344CB8AC3E}">
        <p14:creationId xmlns:p14="http://schemas.microsoft.com/office/powerpoint/2010/main" val="24201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Ճամփորդություններ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ֆոտո-պլեներներ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7" y="1467232"/>
            <a:ext cx="4302232" cy="28681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46" y="4480860"/>
            <a:ext cx="3801006" cy="2535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45" y="1467233"/>
            <a:ext cx="4018431" cy="28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Լուսանկարչություն տարբեր ժանրերում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78" y="1390073"/>
            <a:ext cx="3188084" cy="31880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4" y="3842467"/>
            <a:ext cx="4176657" cy="2610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62" y="3842466"/>
            <a:ext cx="4287713" cy="29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34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Tahoma</vt:lpstr>
      <vt:lpstr>Trebuchet MS</vt:lpstr>
      <vt:lpstr>Wingdings 3</vt:lpstr>
      <vt:lpstr>Facet</vt:lpstr>
      <vt:lpstr>Կինո-ֆոտո գործունեության խումբ</vt:lpstr>
      <vt:lpstr> Լուսանկարչության, օպերատորության, մոնտաժի, կինոյի ու հեռուստատեսության պատմության ուսումնասիրություն (պրակտիկ աշխատանք) </vt:lpstr>
      <vt:lpstr> Ֆիլմերի, ֆոտոշարքերի, տեսանյութերի ստեղծում (նկարահանում, մոնտաժ)</vt:lpstr>
      <vt:lpstr>Համագործակցություն այլ ակումբների (սովորողների կամ դասավանդողների) հետ</vt:lpstr>
      <vt:lpstr>Կինոդիտումներ</vt:lpstr>
      <vt:lpstr>Ճամփորդություններ, ֆոտո-պլեներներ</vt:lpstr>
      <vt:lpstr>Լուսանկարչություն տարբեր ժանրերում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Կինո-ֆոտո գործունեության խումբ</dc:title>
  <dc:creator>Ani</dc:creator>
  <cp:lastModifiedBy>Ani</cp:lastModifiedBy>
  <cp:revision>5</cp:revision>
  <dcterms:created xsi:type="dcterms:W3CDTF">2015-08-27T16:17:03Z</dcterms:created>
  <dcterms:modified xsi:type="dcterms:W3CDTF">2015-08-27T16:58:49Z</dcterms:modified>
</cp:coreProperties>
</file>